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Benign-breast-diseas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Benign-breast-diseas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Benign-breast-disease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Benign-breast-disease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-Benign-breast-disease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-Benign-breast-disease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-Benign-breast-disease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-Benign-breast-disease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Benign-breast-disease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-Benign-breast-disease-10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-Benign-breast-disease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-Benign-breast-disease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Benign-breast-diseas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-Benign-breast-disease-1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-Benign-breast-disease-1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-Benign-breast-disease-1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-Benign-breast-disease-1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-Benign-breast-disease-1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5-Benign-breast-disease-1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-Benign-breast-disease-1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7-Benign-breast-disease-1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-Benign-breast-disease-1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-Benign-breast-disease-1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Benign-breast-diseas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-Benign-breast-disease-1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-Benign-breast-disease-1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2-Benign-breast-disease-1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-Benign-breast-disease-1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-Benign-breast-disease-1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5-Benign-breast-disease-1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6-Benign-breast-disease-1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7-Benign-breast-disease-1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8-Benign-breast-disease-1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9-Benign-breast-disease-1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Benign-breast-diseas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0-Benign-breast-disease-1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-Benign-breast-disease-1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-Benign-breast-disease-1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3-Benign-breast-disease-1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4-Benign-breast-disease-1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5-Benign-breast-disease-1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6-Benign-breast-disease-1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-Benign-breast-disease-1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-Benign-breast-disease-1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9-Benign-breast-disease-1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Benign-breast-diseas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-Benign-breast-disease-1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-Benign-breast-disease-1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2-Benign-breast-disease-1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3-Benign-breast-disease-1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4-Benign-breast-disease-1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Benign-breast-diseas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Benign-breast-diseas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Benign-breast-diseas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Benign-breast-diseas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Benign-breast-diseas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Benign-breast-diseas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Benign-breast-diseas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Benign-breast-diseas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Benign-breast-diseas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Benign-breast-diseas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Benign-breast-diseas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Benign-breast-diseas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Benign-breast-diseas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Benign-breast-diseas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Benign-breast-diseas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Benign-breast-diseas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Benign-breast-diseas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Benign-breast-diseas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Benign-breast-diseas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Benign-breast-diseas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Benign-breast-diseas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Benign-breast-diseas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Benign-breast-diseas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Benign-breast-diseas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Benign-breast-diseas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Benign-breast-diseas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Benign-breast-diseas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Benign-breast-diseas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Benign-breast-diseas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Benign-breast-diseas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Benign-breast-diseas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Benign-breast-diseas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Benign-breast-diseas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Benign-breast-diseas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Benign-breast-diseas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Benign-breast-diseas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Benign-breast-diseas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Benign-breast-diseas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Benign-breast-diseas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Benign-breast-diseas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Benign-breast-diseas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Benign-breast-diseas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Benign-breast-diseas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Benign-breast-diseas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Benign-breast-diseas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Benign-breast-diseas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Benign-breast-diseas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Benign-breast-diseas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Benign-breast-diseas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Benign-breast-diseas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Benign-breast-diseas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Benign-breast-diseas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Benign-breast-diseas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Benign-breast-diseas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Benign-breast-diseas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Benign-breast-diseas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Benign-breast-disease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Benign-breast-disease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Benign-breast-disease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Benign-breast-disease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Benign-breast-diseas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Benign-breast-disease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Benign-breast-disease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Benign-breast-disease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Benign-breast-disease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Benign-breast-disease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Benign-breast-disease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Benign-breast-disease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Benign-breast-disease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Benign-breast-disease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Benign-breast-disease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Benign-breast-diseas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Benign-breast-disease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Benign-breast-disease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Benign-breast-disease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Benign-breast-disease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Benign-breast-disease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Benign-breast-disease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Benign-breast-disease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Benign-breast-disease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Benign-breast-disease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Benign-breast-disease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Benign-breast-diseas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Benign-breast-disease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Benign-breast-disease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Benign-breast-disease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Benign-breast-disease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Benign-breast-disease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Benign-breast-disease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Benign-breast-disease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Benign-breast-disease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Benign-breast-disease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Benign-breast-disease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2025-02-19T10:58:57Z</dcterms:modified>
  <cp:category/>
</cp:coreProperties>
</file>